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61" r:id="rId2"/>
  </p:sldMasterIdLst>
  <p:notesMasterIdLst>
    <p:notesMasterId r:id="rId6"/>
  </p:notesMasterIdLst>
  <p:sldIdLst>
    <p:sldId id="271" r:id="rId3"/>
    <p:sldId id="257" r:id="rId4"/>
    <p:sldId id="258" r:id="rId5"/>
  </p:sldIdLst>
  <p:sldSz cx="12192000" cy="6858000"/>
  <p:notesSz cx="7772400" cy="10058400"/>
  <p:embeddedFontLst>
    <p:embeddedFont>
      <p:font typeface="Arima Madurai Black" panose="00000A00000000000000" charset="0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W1P6JIqx8DD3rXqODyHuTukK0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7583F-BA25-485B-AF93-03D8D4629FEE}">
  <a:tblStyle styleId="{E437583F-BA25-485B-AF93-03D8D4629F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28" Type="http://schemas.openxmlformats.org/officeDocument/2006/relationships/presProps" Target="presProps.xml"/><Relationship Id="rId10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450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9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45248F-AFB5-2160-E1F4-EC027309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26" y="4291734"/>
            <a:ext cx="4185642" cy="278606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E3876EAF-7008-48B3-2BF7-F28EF798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089" y="4291735"/>
            <a:ext cx="3953813" cy="395381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F8480C9-61A1-0E30-40BE-8F333450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418888" y="302235"/>
            <a:ext cx="4787400" cy="31916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B7EEB39-1875-140D-A4D1-AD56B776B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214" y="0"/>
            <a:ext cx="4787400" cy="4291736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BF3AEE00-E126-DBD7-9B65-3792C10ED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185" y="-1"/>
            <a:ext cx="6437603" cy="4291736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D377CB8-6485-10D7-F619-6C275E994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0902" y="4291735"/>
            <a:ext cx="4554796" cy="2599508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4839A5F5-4367-21C9-970B-3155520E06F3}"/>
              </a:ext>
            </a:extLst>
          </p:cNvPr>
          <p:cNvSpPr txBox="1"/>
          <p:nvPr/>
        </p:nvSpPr>
        <p:spPr>
          <a:xfrm>
            <a:off x="-192374" y="-506598"/>
            <a:ext cx="13363304" cy="8973839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53" name="Google Shape;191;p1">
            <a:extLst>
              <a:ext uri="{FF2B5EF4-FFF2-40B4-BE49-F238E27FC236}">
                <a16:creationId xmlns:a16="http://schemas.microsoft.com/office/drawing/2014/main" id="{118FABCB-986E-A95E-5710-23843F6D89C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78334"/>
          <a:stretch/>
        </p:blipFill>
        <p:spPr>
          <a:xfrm>
            <a:off x="392858" y="5436875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753B0EB5-A047-C660-F50C-34DBABD270E9}"/>
              </a:ext>
            </a:extLst>
          </p:cNvPr>
          <p:cNvSpPr/>
          <p:nvPr/>
        </p:nvSpPr>
        <p:spPr>
          <a:xfrm>
            <a:off x="1186364" y="1906442"/>
            <a:ext cx="1043735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ma Madurai Black" panose="00000A00000000000000" pitchFamily="2" charset="0"/>
                <a:cs typeface="Arima Madurai Black" panose="00000A00000000000000" pitchFamily="2" charset="0"/>
              </a:rPr>
              <a:t>ALGORITMO PARA LA PREVENCION DEL ACOSO SEXUAL CALLEJERO Y LA DELINCUENCIA EN MEDELLIN</a:t>
            </a:r>
            <a:endParaRPr lang="es-CO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ma Madurai Black" panose="00000A00000000000000" pitchFamily="2" charset="0"/>
              <a:cs typeface="Arima Madurai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55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Juan Esteban Toro Caraballo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0800"/>
            <a:ext cx="2144520" cy="219636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José Manuel Sánchez Villegas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https://github.com/JuanesTc11/ST0245-001-.git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A64525D-7D49-9F1B-EE00-FB8E8986C0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474" b="99779" l="5547" r="96402">
                        <a14:foregroundMark x1="76612" y1="71096" x2="76612" y2="71096"/>
                        <a14:foregroundMark x1="84108" y1="83056" x2="84108" y2="83056"/>
                        <a14:foregroundMark x1="91754" y1="89480" x2="91754" y2="89480"/>
                        <a14:foregroundMark x1="69715" y1="94241" x2="69715" y2="94241"/>
                        <a14:foregroundMark x1="56372" y1="91251" x2="56372" y2="91251"/>
                        <a14:foregroundMark x1="45877" y1="90808" x2="66867" y2="93355"/>
                        <a14:foregroundMark x1="44228" y1="88151" x2="77211" y2="94574"/>
                        <a14:foregroundMark x1="77211" y1="94574" x2="77211" y2="97564"/>
                        <a14:foregroundMark x1="83058" y1="75415" x2="86507" y2="99779"/>
                        <a14:foregroundMark x1="14093" y1="72425" x2="5997" y2="95017"/>
                        <a14:foregroundMark x1="36132" y1="32115" x2="60420" y2="28793"/>
                        <a14:foregroundMark x1="44828" y1="30011" x2="63268" y2="26135"/>
                        <a14:foregroundMark x1="41379" y1="28793" x2="56972" y2="24474"/>
                        <a14:foregroundMark x1="88156" y1="97231" x2="96402" y2="97231"/>
                        <a14:foregroundMark x1="33133" y1="34773" x2="55172" y2="25360"/>
                      </a14:backgroundRemoval>
                    </a14:imgEffect>
                  </a14:imgLayer>
                </a14:imgProps>
              </a:ext>
            </a:extLst>
          </a:blip>
          <a:srcRect t="19295"/>
          <a:stretch/>
        </p:blipFill>
        <p:spPr>
          <a:xfrm>
            <a:off x="3816839" y="1900800"/>
            <a:ext cx="1709402" cy="18677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814C4ED-2976-F471-2A88-BF94B7329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61" b="99805" l="3255" r="94792">
                        <a14:foregroundMark x1="77995" y1="88770" x2="77474" y2="91504"/>
                        <a14:foregroundMark x1="14323" y1="94336" x2="77474" y2="95508"/>
                        <a14:foregroundMark x1="77474" y1="95508" x2="84896" y2="95215"/>
                        <a14:foregroundMark x1="11198" y1="98047" x2="29818" y2="91504"/>
                        <a14:foregroundMark x1="94141" y1="99902" x2="94792" y2="87793"/>
                        <a14:foregroundMark x1="3255" y1="98926" x2="32292" y2="84082"/>
                        <a14:foregroundMark x1="7552" y1="91113" x2="36589" y2="80371"/>
                        <a14:backgroundMark x1="72135" y1="66016" x2="85547" y2="82129"/>
                        <a14:backgroundMark x1="651" y1="91699" x2="12370" y2="81641"/>
                        <a14:backgroundMark x1="71615" y1="64258" x2="70443" y2="667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507" y="1530520"/>
            <a:ext cx="1622313" cy="21630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79</Words>
  <Application>Microsoft Office PowerPoint</Application>
  <PresentationFormat>Panorámica</PresentationFormat>
  <Paragraphs>14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Calibri</vt:lpstr>
      <vt:lpstr>Times New Roman</vt:lpstr>
      <vt:lpstr>Arima Madurai Black</vt:lpstr>
      <vt:lpstr>Arial</vt:lpstr>
      <vt:lpstr>Office Theme</vt:lpstr>
      <vt:lpstr>Office Theme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Juan Esteban Toro Caraballo</cp:lastModifiedBy>
  <cp:revision>5</cp:revision>
  <dcterms:created xsi:type="dcterms:W3CDTF">2020-06-26T14:36:07Z</dcterms:created>
  <dcterms:modified xsi:type="dcterms:W3CDTF">2022-08-16T01:02:25Z</dcterms:modified>
</cp:coreProperties>
</file>